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047405"/>
            <a:ext cx="8915399" cy="2269374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Механічна робота. Потужність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фізики у 7 класі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62" y="748937"/>
            <a:ext cx="3056709" cy="225552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відповідь на питання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 t="6646" r="6431" b="7847"/>
          <a:stretch/>
        </p:blipFill>
        <p:spPr>
          <a:xfrm>
            <a:off x="4632960" y="1036320"/>
            <a:ext cx="7053944" cy="5065498"/>
          </a:xfrm>
        </p:spPr>
      </p:pic>
      <p:sp>
        <p:nvSpPr>
          <p:cNvPr id="5" name="TextBox 4"/>
          <p:cNvSpPr txBox="1"/>
          <p:nvPr/>
        </p:nvSpPr>
        <p:spPr>
          <a:xfrm>
            <a:off x="6522719" y="6305005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 відповідь: 1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091" y="624110"/>
            <a:ext cx="3222173" cy="128089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відповідь на питання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виконує роботу сила тяжіння, що діє на камінь, коли він:</a:t>
            </a:r>
          </a:p>
          <a:p>
            <a:pPr marL="0" indent="0" algn="just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лежить на землі?</a:t>
            </a:r>
          </a:p>
          <a:p>
            <a:pPr marL="0" indent="0" algn="just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падає з гори?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95" y="3019016"/>
            <a:ext cx="3364911" cy="2239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1" y="6061445"/>
            <a:ext cx="7412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А) ні, бо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Б) так, бо під дією сили тяжіння камінь рухається донизу.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257" y="624110"/>
            <a:ext cx="3344093" cy="128089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відповідь на питання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88571" y="1905000"/>
            <a:ext cx="7210697" cy="36684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пружині нерухомо висить вантаж. Чи виконує роботу:</a:t>
            </a:r>
          </a:p>
          <a:p>
            <a:pPr marL="0" indent="0" algn="just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сила пружності?</a:t>
            </a:r>
          </a:p>
          <a:p>
            <a:pPr marL="0" indent="0" algn="just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сила тяжіння?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581" b="20443"/>
          <a:stretch/>
        </p:blipFill>
        <p:spPr>
          <a:xfrm>
            <a:off x="9326881" y="1794919"/>
            <a:ext cx="1349828" cy="3778566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5816600" y="55898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А) ні;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ні.</a:t>
            </a:r>
          </a:p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обох випадках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252" y="685070"/>
            <a:ext cx="3735977" cy="128089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відповідь на питання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7017" y="2220685"/>
            <a:ext cx="5442857" cy="41191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із сил -  сила тиску чи сила тяги коня – не виконує роботу під час руху коня?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6" t="12262" r="3305" b="58135"/>
          <a:stretch/>
        </p:blipFill>
        <p:spPr>
          <a:xfrm>
            <a:off x="6313714" y="2464526"/>
            <a:ext cx="5635176" cy="2812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9463" y="5852160"/>
            <a:ext cx="1000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Відповідь. Якщо напрям сили та напрям руху взаємно перпендикулярні, то робота  такою силою не виконується. Отже, робота сили тиску дорівнює нулю.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497" y="624110"/>
            <a:ext cx="8177349" cy="128089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Виконайте завдання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14400" y="1905000"/>
            <a:ext cx="5373189" cy="2301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Штангіст підняв 200-кілограмову штангу на висоту 2 м. Обчисліть виконану штангістом роботу.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4" t="51676" r="12969" b="4482"/>
          <a:stretch/>
        </p:blipFill>
        <p:spPr>
          <a:xfrm>
            <a:off x="7193281" y="3695522"/>
            <a:ext cx="4555977" cy="2257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65028" y="3213463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8" y="3383594"/>
            <a:ext cx="3230613" cy="323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Потужність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32114" y="1524000"/>
            <a:ext cx="10372498" cy="4693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 фізична величина, що характеризує швидкість виконання роботи.</a:t>
            </a:r>
          </a:p>
          <a:p>
            <a:pPr marL="0" indent="0" algn="just">
              <a:buNone/>
            </a:pPr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Потужність позначається літерою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0" indent="0" algn="just">
              <a:buNone/>
            </a:pPr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31" y="4028939"/>
            <a:ext cx="2720907" cy="25012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882" y="2601685"/>
            <a:ext cx="2797062" cy="224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760" y="432521"/>
            <a:ext cx="8212184" cy="1280890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для обчислення роботи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Місце для вмісту 2"/>
              <p:cNvSpPr>
                <a:spLocks noGrp="1"/>
              </p:cNvSpPr>
              <p:nvPr>
                <p:ph idx="1"/>
              </p:nvPr>
            </p:nvSpPr>
            <p:spPr>
              <a:xfrm>
                <a:off x="4093029" y="1741714"/>
                <a:ext cx="7411583" cy="438912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– механічна </a:t>
                </a:r>
                <a:r>
                  <a:rPr lang="uk-UA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робота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:r>
                  <a:rPr lang="uk-UA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одиниці вимірювання – </a:t>
                </a:r>
                <a:r>
                  <a:rPr lang="uk-UA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Дж</a:t>
                </a:r>
                <a:r>
                  <a:rPr lang="uk-UA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(джоуль)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uk-UA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uk-UA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 виконання роботи одиниці вимірювання – с (секунда)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Одиниці вимірювання потужності – Вт (ват),</a:t>
                </a:r>
              </a:p>
              <a:p>
                <a:pPr marL="0" indent="0" algn="just">
                  <a:buNone/>
                </a:pPr>
                <a:r>
                  <a:rPr lang="uk-UA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названа на </a:t>
                </a:r>
                <a:r>
                  <a:rPr lang="uk-UA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честь британського винахідника Джеймса Ватта</a:t>
                </a:r>
                <a:endParaRPr lang="uk-UA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Місце для вмі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3029" y="1741714"/>
                <a:ext cx="7411583" cy="4389120"/>
              </a:xfrm>
              <a:blipFill>
                <a:blip r:embed="rId2"/>
                <a:stretch>
                  <a:fillRect l="-1234" r="-1316" b="-25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16" y="1874155"/>
            <a:ext cx="2849153" cy="306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 зміст потужності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 t="9810" r="3822" b="10042"/>
          <a:stretch/>
        </p:blipFill>
        <p:spPr>
          <a:xfrm>
            <a:off x="2499361" y="1767840"/>
            <a:ext cx="7567747" cy="4711337"/>
          </a:xfrm>
        </p:spPr>
      </p:pic>
    </p:spTree>
    <p:extLst>
      <p:ext uri="{BB962C8B-B14F-4D97-AF65-F5344CB8AC3E}">
        <p14:creationId xmlns:p14="http://schemas.microsoft.com/office/powerpoint/2010/main" val="12143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Виконайте завдання</a:t>
            </a:r>
            <a:endParaRPr lang="uk-UA" dirty="0"/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t="51169" r="29461" b="8034"/>
          <a:stretch/>
        </p:blipFill>
        <p:spPr>
          <a:xfrm>
            <a:off x="7067962" y="3146639"/>
            <a:ext cx="4436650" cy="1968137"/>
          </a:xfrm>
        </p:spPr>
      </p:pic>
      <p:sp>
        <p:nvSpPr>
          <p:cNvPr id="10" name="TextBox 9"/>
          <p:cNvSpPr txBox="1"/>
          <p:nvPr/>
        </p:nvSpPr>
        <p:spPr>
          <a:xfrm>
            <a:off x="1881052" y="2177143"/>
            <a:ext cx="4206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Штангіст підняв 200-кілограмову штангу на висоту 2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за 2 с. Обчисліть потужність, що розвиває штангіст.</a:t>
            </a:r>
            <a:endParaRPr lang="uk-UA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6" y="4336458"/>
            <a:ext cx="2247222" cy="224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</a:t>
            </a:r>
            <a:b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відповідь, використовуючи слова «вірю» або «не вірю»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12422" y="1812175"/>
            <a:ext cx="9792190" cy="48380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 позначається літерою Р.</a:t>
            </a:r>
            <a:endParaRPr lang="en-US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 – це фізична величина, яка є мірою взаємодії тіл.</a:t>
            </a:r>
            <a:endParaRPr lang="en-US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 сили – см.</a:t>
            </a:r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 позначається літерою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 вимірювання шляху – кг.</a:t>
            </a:r>
            <a:endParaRPr lang="en-US" sz="2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 обчислюється за формулою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 v × t</a:t>
            </a:r>
            <a:endParaRPr lang="uk-UA" sz="20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486" y="3535854"/>
            <a:ext cx="28575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09280" y="954777"/>
            <a:ext cx="9576059" cy="49959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Вивчай закони фізики,</a:t>
            </a:r>
          </a:p>
          <a:p>
            <a:pPr marL="0" indent="0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Учися працювати,</a:t>
            </a:r>
          </a:p>
          <a:p>
            <a:pPr marL="0" indent="0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забувай про важелі, </a:t>
            </a:r>
          </a:p>
          <a:p>
            <a:pPr marL="0" indent="0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Про джоулі та вати.</a:t>
            </a:r>
          </a:p>
          <a:p>
            <a:pPr marL="0" indent="0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Похилою площиною</a:t>
            </a:r>
          </a:p>
          <a:p>
            <a:pPr marL="0" indent="0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Донизу не котись, </a:t>
            </a:r>
          </a:p>
          <a:p>
            <a:pPr marL="0" indent="0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розумом і силою</a:t>
            </a:r>
          </a:p>
          <a:p>
            <a:pPr marL="0" indent="0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Здіймайся лиш увись.</a:t>
            </a:r>
          </a:p>
          <a:p>
            <a:pPr marL="0" indent="0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Куди б тебе не вабила</a:t>
            </a:r>
          </a:p>
          <a:p>
            <a:pPr marL="0" indent="0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Фантазія й турбота,</a:t>
            </a:r>
          </a:p>
          <a:p>
            <a:pPr marL="0" indent="0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Основою буття твого</a:t>
            </a:r>
          </a:p>
          <a:p>
            <a:pPr marL="0" indent="0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Є, все-таки, робота.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4"/>
          <a:stretch/>
        </p:blipFill>
        <p:spPr>
          <a:xfrm>
            <a:off x="6316047" y="1163782"/>
            <a:ext cx="4869292" cy="4406537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429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Механічна робота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89212" y="1296785"/>
            <a:ext cx="8915400" cy="4614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rgbClr val="C00000"/>
                </a:solidFill>
              </a:rPr>
              <a:t>-</a:t>
            </a:r>
            <a:r>
              <a:rPr lang="uk-UA" sz="2800" dirty="0" smtClean="0">
                <a:solidFill>
                  <a:srgbClr val="C00000"/>
                </a:solidFill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фізична величина, яка характеризує зміну положення тіла під дією сили і дорівнює добутку сили на шлях, який пройшло тіло під дією цієї сили.</a:t>
            </a:r>
          </a:p>
          <a:p>
            <a:pPr marL="0" indent="0">
              <a:buNone/>
            </a:pPr>
            <a:endParaRPr lang="uk-U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позначається літерою 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143" y="3810237"/>
            <a:ext cx="3881118" cy="266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для обчислення роботи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339244" y="2133600"/>
            <a:ext cx="7165368" cy="37776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F ×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uk-UA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– механічна робота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сила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 вимірювання – Н (ньютон))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 algn="just">
              <a:buNone/>
            </a:pP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 вимірювання – м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(метр)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(іноді шлях позначають літерою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 вимірювання роботи – </a:t>
            </a:r>
            <a:r>
              <a:rPr lang="uk-UA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(джоуль),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названа на честь англійського вченого Джеймса Джоуля</a:t>
            </a:r>
          </a:p>
          <a:p>
            <a:pPr marL="0" indent="0" algn="just">
              <a:buNone/>
            </a:pPr>
            <a:endParaRPr lang="uk-UA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19" y="1905000"/>
            <a:ext cx="2259190" cy="301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Числові значення роботи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58239" y="1393371"/>
            <a:ext cx="10798629" cy="5207726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= 0 (робота не виконується)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під дією прикладеної сили тіло залишається нерухомим (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0), то робота не виконується.</a:t>
            </a:r>
          </a:p>
          <a:p>
            <a:pPr marL="0" indent="0" algn="just">
              <a:buNone/>
            </a:pPr>
            <a:endParaRPr lang="uk-UA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6" r="57797" b="6171"/>
          <a:stretch/>
        </p:blipFill>
        <p:spPr>
          <a:xfrm>
            <a:off x="1234838" y="3309257"/>
            <a:ext cx="4238765" cy="26125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5" t="-1792" r="6" b="729"/>
          <a:stretch/>
        </p:blipFill>
        <p:spPr>
          <a:xfrm>
            <a:off x="7593876" y="2804160"/>
            <a:ext cx="2603862" cy="32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Числові значення роботи</a:t>
            </a:r>
            <a:endParaRPr lang="uk-UA" sz="4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71451" y="1904999"/>
            <a:ext cx="4606835" cy="46090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 (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</a:t>
            </a:r>
            <a:r>
              <a:rPr lang="uk-UA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додатня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 algn="just"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напрям дії сили збігається з напрямком руху тіла.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59" y="2184491"/>
            <a:ext cx="5354805" cy="354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Числові значення роботи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19794" y="1905000"/>
            <a:ext cx="5042263" cy="46656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0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(робота від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ємна),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напрям дії сили протилежний до напрямку руху тіла. </a:t>
            </a:r>
          </a:p>
          <a:p>
            <a:pPr marL="0" indent="0" algn="just">
              <a:buNone/>
            </a:pP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сили тертя завжди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ємна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406" y="1985555"/>
            <a:ext cx="4931533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Числові значення роботи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66649" y="1828800"/>
            <a:ext cx="5425442" cy="40233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А = 0 (робота не виконується),</a:t>
            </a:r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напрям дії сили перпендикулярний до 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 руху тіла 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сили тяжіння при русі тіл по горизонтальній поверхні рівна нулю</a:t>
            </a:r>
            <a:endParaRPr lang="uk-UA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24" y="2236743"/>
            <a:ext cx="4253055" cy="304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мо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240</TotalTime>
  <Words>595</Words>
  <Application>Microsoft Office PowerPoint</Application>
  <PresentationFormat>Широкий екран</PresentationFormat>
  <Paragraphs>92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Century Gothic</vt:lpstr>
      <vt:lpstr>Times New Roman</vt:lpstr>
      <vt:lpstr>Wingdings 3</vt:lpstr>
      <vt:lpstr>Пасмо</vt:lpstr>
      <vt:lpstr>Механічна робота. Потужність</vt:lpstr>
      <vt:lpstr>Повторення Дайте відповідь, використовуючи слова «вірю» або «не вірю» </vt:lpstr>
      <vt:lpstr>Презентація PowerPoint</vt:lpstr>
      <vt:lpstr>Механічна робота</vt:lpstr>
      <vt:lpstr>Формула для обчислення роботи</vt:lpstr>
      <vt:lpstr>Числові значення роботи</vt:lpstr>
      <vt:lpstr>Числові значення роботи</vt:lpstr>
      <vt:lpstr>Числові значення роботи</vt:lpstr>
      <vt:lpstr>Числові значення роботи</vt:lpstr>
      <vt:lpstr>Дайте відповідь на питання</vt:lpstr>
      <vt:lpstr>Дайте відповідь на питання</vt:lpstr>
      <vt:lpstr>Дайте відповідь на питання</vt:lpstr>
      <vt:lpstr>Дайте відповідь на питання</vt:lpstr>
      <vt:lpstr>Виконайте завдання</vt:lpstr>
      <vt:lpstr>Потужність</vt:lpstr>
      <vt:lpstr>Формула для обчислення роботи</vt:lpstr>
      <vt:lpstr>Фізичний зміст потужності</vt:lpstr>
      <vt:lpstr>Виконайте завдання</vt:lpstr>
    </vt:vector>
  </TitlesOfParts>
  <Company>Інститут Модернізації та Змісту освіти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Механічна робота. Потужність</dc:title>
  <dc:creator>Admin</dc:creator>
  <cp:lastModifiedBy>fiz-3</cp:lastModifiedBy>
  <cp:revision>27</cp:revision>
  <dcterms:created xsi:type="dcterms:W3CDTF">2020-05-09T20:47:08Z</dcterms:created>
  <dcterms:modified xsi:type="dcterms:W3CDTF">2020-05-15T09:04:49Z</dcterms:modified>
</cp:coreProperties>
</file>